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4302D-98B6-477B-A671-BEB24575AF58}" type="datetimeFigureOut">
              <a:rPr lang="ko-KR" altLang="en-US" smtClean="0"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E535C-9269-45F1-B460-2E597691B2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ko-KR" dirty="0" smtClean="0"/>
              <a:t>4. </a:t>
            </a:r>
            <a:r>
              <a:rPr lang="ko-KR" altLang="en-US" dirty="0" smtClean="0"/>
              <a:t>개발추진</a:t>
            </a:r>
            <a:r>
              <a:rPr lang="en-US" altLang="ko-KR" dirty="0" smtClean="0"/>
              <a:t> </a:t>
            </a:r>
            <a:r>
              <a:rPr lang="ko-KR" altLang="en-US" dirty="0" smtClean="0"/>
              <a:t>계획</a:t>
            </a:r>
            <a:r>
              <a:rPr lang="en-US" altLang="ko-KR" dirty="0" smtClean="0"/>
              <a:t>[DB</a:t>
            </a:r>
            <a:r>
              <a:rPr lang="ko-KR" altLang="en-US" dirty="0" smtClean="0"/>
              <a:t>와의 연관도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 rot="20756228">
            <a:off x="130822" y="1521203"/>
            <a:ext cx="3471322" cy="627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</a:t>
            </a:r>
            <a:r>
              <a:rPr lang="ko-KR" altLang="en-US" sz="2500" dirty="0" smtClean="0">
                <a:latin typeface="+mj-lt"/>
                <a:ea typeface="+mj-ea"/>
                <a:cs typeface="+mj-cs"/>
              </a:rPr>
              <a:t>로그인 연관도</a:t>
            </a:r>
            <a:endParaRPr kumimoji="0" lang="ko-KR" alt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그림 12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928802"/>
            <a:ext cx="3002757" cy="3898793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357158" y="2714620"/>
            <a:ext cx="714380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ID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1214414" y="2714620"/>
            <a:ext cx="714380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PASS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2071670" y="2714620"/>
            <a:ext cx="857256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NAME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071802" y="2714620"/>
            <a:ext cx="1143008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SUBJECT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357158" y="3143248"/>
            <a:ext cx="71438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1111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214414" y="3143248"/>
            <a:ext cx="71438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1111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2071670" y="3143248"/>
            <a:ext cx="85725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/>
              <a:t>윤성희</a:t>
            </a:r>
            <a:endParaRPr lang="ko-KR" altLang="en-US" sz="1500" dirty="0"/>
          </a:p>
        </p:txBody>
      </p:sp>
      <p:sp>
        <p:nvSpPr>
          <p:cNvPr id="20" name="직사각형 19"/>
          <p:cNvSpPr/>
          <p:nvPr/>
        </p:nvSpPr>
        <p:spPr>
          <a:xfrm>
            <a:off x="3071802" y="3143248"/>
            <a:ext cx="1143008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PROJECT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357158" y="3571876"/>
            <a:ext cx="71438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1111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1214414" y="3571876"/>
            <a:ext cx="71438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1111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2071670" y="3571876"/>
            <a:ext cx="85725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/>
              <a:t>윤성희</a:t>
            </a:r>
            <a:endParaRPr lang="ko-KR" altLang="en-US" sz="1500" dirty="0"/>
          </a:p>
        </p:txBody>
      </p:sp>
      <p:sp>
        <p:nvSpPr>
          <p:cNvPr id="24" name="직사각형 23"/>
          <p:cNvSpPr/>
          <p:nvPr/>
        </p:nvSpPr>
        <p:spPr>
          <a:xfrm>
            <a:off x="3071802" y="3571876"/>
            <a:ext cx="1143008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언어론</a:t>
            </a:r>
            <a:endParaRPr lang="ko-KR" altLang="en-US" dirty="0"/>
          </a:p>
        </p:txBody>
      </p:sp>
      <p:cxnSp>
        <p:nvCxnSpPr>
          <p:cNvPr id="26" name="Shape 25"/>
          <p:cNvCxnSpPr>
            <a:stCxn id="21" idx="2"/>
          </p:cNvCxnSpPr>
          <p:nvPr/>
        </p:nvCxnSpPr>
        <p:spPr>
          <a:xfrm rot="16200000" flipH="1">
            <a:off x="3036083" y="1607331"/>
            <a:ext cx="714380" cy="535785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꺾인 연결선 27"/>
          <p:cNvCxnSpPr>
            <a:stCxn id="15" idx="1"/>
          </p:cNvCxnSpPr>
          <p:nvPr/>
        </p:nvCxnSpPr>
        <p:spPr>
          <a:xfrm rot="10800000" flipH="1" flipV="1">
            <a:off x="357158" y="3321842"/>
            <a:ext cx="5715040" cy="1321603"/>
          </a:xfrm>
          <a:prstGeom prst="bentConnector3">
            <a:avLst>
              <a:gd name="adj1" fmla="val -4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18" idx="2"/>
          </p:cNvCxnSpPr>
          <p:nvPr/>
        </p:nvCxnSpPr>
        <p:spPr>
          <a:xfrm rot="16200000" flipH="1">
            <a:off x="3071802" y="2000240"/>
            <a:ext cx="1500198" cy="45005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22" idx="2"/>
          </p:cNvCxnSpPr>
          <p:nvPr/>
        </p:nvCxnSpPr>
        <p:spPr>
          <a:xfrm rot="16200000" flipH="1">
            <a:off x="3286116" y="2214554"/>
            <a:ext cx="1071570" cy="450059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72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ko-KR" dirty="0" smtClean="0"/>
              <a:t>4. </a:t>
            </a:r>
            <a:r>
              <a:rPr lang="ko-KR" altLang="en-US" dirty="0" smtClean="0"/>
              <a:t>개발추진</a:t>
            </a:r>
            <a:r>
              <a:rPr lang="en-US" altLang="ko-KR" dirty="0" smtClean="0"/>
              <a:t> </a:t>
            </a:r>
            <a:r>
              <a:rPr lang="ko-KR" altLang="en-US" dirty="0" smtClean="0"/>
              <a:t>계획</a:t>
            </a:r>
            <a:r>
              <a:rPr lang="en-US" altLang="ko-KR" dirty="0" smtClean="0"/>
              <a:t>[DB</a:t>
            </a:r>
            <a:r>
              <a:rPr lang="ko-KR" altLang="en-US" dirty="0" smtClean="0"/>
              <a:t>와의 연관도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 rot="20756228">
            <a:off x="130822" y="1521203"/>
            <a:ext cx="3471322" cy="627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</a:t>
            </a:r>
            <a:r>
              <a:rPr kumimoji="0" lang="ko-KR" alt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과목</a:t>
            </a:r>
            <a:r>
              <a:rPr lang="ko-KR" altLang="en-US" sz="2500" dirty="0" smtClean="0">
                <a:latin typeface="+mj-lt"/>
                <a:ea typeface="+mj-ea"/>
                <a:cs typeface="+mj-cs"/>
              </a:rPr>
              <a:t> 연관도</a:t>
            </a:r>
            <a:endParaRPr kumimoji="0" lang="ko-KR" alt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57158" y="3071810"/>
            <a:ext cx="714380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ID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1214414" y="3071810"/>
            <a:ext cx="714380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PASS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2071670" y="3071810"/>
            <a:ext cx="857256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NAME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071802" y="3071810"/>
            <a:ext cx="1143008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SUBJECT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357158" y="3500438"/>
            <a:ext cx="71438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1111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214414" y="3500438"/>
            <a:ext cx="71438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1111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2071670" y="3500438"/>
            <a:ext cx="85725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/>
              <a:t>윤성희</a:t>
            </a:r>
            <a:endParaRPr lang="ko-KR" altLang="en-US" sz="1500" dirty="0"/>
          </a:p>
        </p:txBody>
      </p:sp>
      <p:sp>
        <p:nvSpPr>
          <p:cNvPr id="20" name="직사각형 19"/>
          <p:cNvSpPr/>
          <p:nvPr/>
        </p:nvSpPr>
        <p:spPr>
          <a:xfrm>
            <a:off x="3071802" y="3500438"/>
            <a:ext cx="1143008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PROJECT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357158" y="3929066"/>
            <a:ext cx="71438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1111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1214414" y="3929066"/>
            <a:ext cx="71438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1111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2071670" y="3929066"/>
            <a:ext cx="85725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/>
              <a:t>윤성희</a:t>
            </a:r>
            <a:endParaRPr lang="ko-KR" altLang="en-US" sz="1500" dirty="0"/>
          </a:p>
        </p:txBody>
      </p:sp>
      <p:sp>
        <p:nvSpPr>
          <p:cNvPr id="24" name="직사각형 23"/>
          <p:cNvSpPr/>
          <p:nvPr/>
        </p:nvSpPr>
        <p:spPr>
          <a:xfrm>
            <a:off x="3071802" y="3929066"/>
            <a:ext cx="1143008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언어론</a:t>
            </a:r>
            <a:endParaRPr lang="ko-KR" altLang="en-US" dirty="0"/>
          </a:p>
        </p:txBody>
      </p:sp>
      <p:cxnSp>
        <p:nvCxnSpPr>
          <p:cNvPr id="30" name="직선 화살표 연결선 29"/>
          <p:cNvCxnSpPr>
            <a:stCxn id="20" idx="3"/>
          </p:cNvCxnSpPr>
          <p:nvPr/>
        </p:nvCxnSpPr>
        <p:spPr>
          <a:xfrm flipV="1">
            <a:off x="4214810" y="2643182"/>
            <a:ext cx="1285884" cy="10358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그림 2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714488"/>
            <a:ext cx="3456384" cy="4660060"/>
          </a:xfrm>
          <a:prstGeom prst="rect">
            <a:avLst/>
          </a:prstGeom>
        </p:spPr>
      </p:pic>
      <p:cxnSp>
        <p:nvCxnSpPr>
          <p:cNvPr id="37" name="직선 화살표 연결선 36"/>
          <p:cNvCxnSpPr>
            <a:stCxn id="24" idx="3"/>
          </p:cNvCxnSpPr>
          <p:nvPr/>
        </p:nvCxnSpPr>
        <p:spPr>
          <a:xfrm flipV="1">
            <a:off x="4214810" y="3214686"/>
            <a:ext cx="1214446" cy="8929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19" idx="0"/>
          </p:cNvCxnSpPr>
          <p:nvPr/>
        </p:nvCxnSpPr>
        <p:spPr>
          <a:xfrm rot="5400000" flipH="1" flipV="1">
            <a:off x="3821901" y="821513"/>
            <a:ext cx="1357322" cy="4000528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72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4. </a:t>
            </a:r>
            <a:r>
              <a:rPr lang="ko-KR" altLang="en-US" dirty="0" smtClean="0"/>
              <a:t>개발 진행 현황</a:t>
            </a:r>
            <a:r>
              <a:rPr lang="en-US" altLang="ko-KR" dirty="0" smtClean="0"/>
              <a:t>[</a:t>
            </a:r>
            <a:r>
              <a:rPr lang="ko-KR" altLang="en-US" dirty="0" smtClean="0"/>
              <a:t>출석체크</a:t>
            </a:r>
            <a:r>
              <a:rPr lang="en-US" altLang="ko-KR" dirty="0" smtClean="0"/>
              <a:t>UI]</a:t>
            </a:r>
            <a:endParaRPr lang="ko-KR" altLang="en-US" dirty="0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 rot="20756228">
            <a:off x="153659" y="1548368"/>
            <a:ext cx="3228237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</a:t>
            </a:r>
            <a:r>
              <a:rPr kumimoji="0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출석부화면 </a:t>
            </a:r>
            <a:endParaRPr kumimoji="0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200" dirty="0" smtClean="0">
                <a:latin typeface="+mj-lt"/>
                <a:ea typeface="+mj-ea"/>
                <a:cs typeface="+mj-cs"/>
              </a:rPr>
              <a:t>[</a:t>
            </a:r>
            <a:r>
              <a:rPr lang="ko-KR" altLang="en-US" sz="2200" dirty="0" smtClean="0">
                <a:latin typeface="+mj-lt"/>
                <a:ea typeface="+mj-ea"/>
                <a:cs typeface="+mj-cs"/>
              </a:rPr>
              <a:t>출석체크</a:t>
            </a:r>
            <a:r>
              <a:rPr lang="en-US" altLang="ko-KR" sz="2200" dirty="0" smtClean="0">
                <a:latin typeface="+mj-lt"/>
                <a:ea typeface="+mj-ea"/>
                <a:cs typeface="+mj-cs"/>
              </a:rPr>
              <a:t>]</a:t>
            </a:r>
            <a:endParaRPr kumimoji="0" lang="ko-KR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8" name="그림 17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658233"/>
            <a:ext cx="3888432" cy="2361006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42844" y="3071810"/>
            <a:ext cx="928694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NAME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2428860" y="3071810"/>
            <a:ext cx="1571636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/>
              <a:t>CLASS NAME</a:t>
            </a:r>
            <a:endParaRPr lang="ko-KR" altLang="en-US" sz="1300" dirty="0"/>
          </a:p>
        </p:txBody>
      </p:sp>
      <p:sp>
        <p:nvSpPr>
          <p:cNvPr id="9" name="직사각형 8"/>
          <p:cNvSpPr/>
          <p:nvPr/>
        </p:nvSpPr>
        <p:spPr>
          <a:xfrm>
            <a:off x="1214414" y="3071810"/>
            <a:ext cx="1071570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/>
              <a:t>CLASS</a:t>
            </a:r>
          </a:p>
          <a:p>
            <a:pPr algn="ctr"/>
            <a:r>
              <a:rPr lang="en-US" altLang="ko-KR" sz="1300" dirty="0" smtClean="0"/>
              <a:t>NUM</a:t>
            </a:r>
            <a:endParaRPr lang="ko-KR" altLang="en-US" sz="1300" dirty="0"/>
          </a:p>
        </p:txBody>
      </p:sp>
      <p:sp>
        <p:nvSpPr>
          <p:cNvPr id="10" name="직사각형 9"/>
          <p:cNvSpPr/>
          <p:nvPr/>
        </p:nvSpPr>
        <p:spPr>
          <a:xfrm>
            <a:off x="142844" y="3500438"/>
            <a:ext cx="92869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김요필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1214414" y="3500438"/>
            <a:ext cx="107157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/>
              <a:t>200721454</a:t>
            </a:r>
            <a:endParaRPr lang="ko-KR" altLang="en-US" sz="1300" dirty="0"/>
          </a:p>
        </p:txBody>
      </p:sp>
      <p:sp>
        <p:nvSpPr>
          <p:cNvPr id="12" name="직사각형 11"/>
          <p:cNvSpPr/>
          <p:nvPr/>
        </p:nvSpPr>
        <p:spPr>
          <a:xfrm>
            <a:off x="2428860" y="3500438"/>
            <a:ext cx="157163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300" dirty="0" smtClean="0"/>
              <a:t>컴퓨터소프트웨어공학과</a:t>
            </a:r>
            <a:endParaRPr lang="ko-KR" altLang="en-US" sz="1300" dirty="0"/>
          </a:p>
        </p:txBody>
      </p:sp>
      <p:sp>
        <p:nvSpPr>
          <p:cNvPr id="14" name="직사각형 13"/>
          <p:cNvSpPr/>
          <p:nvPr/>
        </p:nvSpPr>
        <p:spPr>
          <a:xfrm>
            <a:off x="142844" y="3929066"/>
            <a:ext cx="92869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이기탁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1214414" y="3929066"/>
            <a:ext cx="107157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/>
              <a:t>200721468</a:t>
            </a:r>
            <a:endParaRPr lang="ko-KR" altLang="en-US" sz="1300" dirty="0"/>
          </a:p>
        </p:txBody>
      </p:sp>
      <p:sp>
        <p:nvSpPr>
          <p:cNvPr id="19" name="직사각형 18"/>
          <p:cNvSpPr/>
          <p:nvPr/>
        </p:nvSpPr>
        <p:spPr>
          <a:xfrm>
            <a:off x="2428860" y="3929066"/>
            <a:ext cx="157163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300" dirty="0" smtClean="0"/>
              <a:t>컴퓨터소프트웨어공학과</a:t>
            </a:r>
            <a:endParaRPr lang="ko-KR" altLang="en-US" sz="1300" dirty="0"/>
          </a:p>
        </p:txBody>
      </p:sp>
      <p:sp>
        <p:nvSpPr>
          <p:cNvPr id="20" name="직사각형 19"/>
          <p:cNvSpPr/>
          <p:nvPr/>
        </p:nvSpPr>
        <p:spPr>
          <a:xfrm>
            <a:off x="142844" y="4357694"/>
            <a:ext cx="92869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정영준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1214414" y="4357694"/>
            <a:ext cx="1071570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/>
              <a:t>200721475</a:t>
            </a:r>
            <a:endParaRPr lang="ko-KR" altLang="en-US" sz="1300" dirty="0"/>
          </a:p>
        </p:txBody>
      </p:sp>
      <p:sp>
        <p:nvSpPr>
          <p:cNvPr id="22" name="직사각형 21"/>
          <p:cNvSpPr/>
          <p:nvPr/>
        </p:nvSpPr>
        <p:spPr>
          <a:xfrm>
            <a:off x="2428860" y="4357694"/>
            <a:ext cx="1571636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300" dirty="0" smtClean="0"/>
              <a:t>컴퓨터소프트웨어공학과</a:t>
            </a:r>
            <a:endParaRPr lang="ko-KR" altLang="en-US" sz="1300" dirty="0"/>
          </a:p>
        </p:txBody>
      </p:sp>
      <p:cxnSp>
        <p:nvCxnSpPr>
          <p:cNvPr id="24" name="Shape 23"/>
          <p:cNvCxnSpPr>
            <a:stCxn id="10" idx="3"/>
          </p:cNvCxnSpPr>
          <p:nvPr/>
        </p:nvCxnSpPr>
        <p:spPr>
          <a:xfrm flipV="1">
            <a:off x="1071538" y="3357563"/>
            <a:ext cx="4500593" cy="32147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꺾인 연결선 25"/>
          <p:cNvCxnSpPr>
            <a:stCxn id="15" idx="3"/>
          </p:cNvCxnSpPr>
          <p:nvPr/>
        </p:nvCxnSpPr>
        <p:spPr>
          <a:xfrm flipV="1">
            <a:off x="2285984" y="3714752"/>
            <a:ext cx="3714776" cy="39290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꺾인 연결선 27"/>
          <p:cNvCxnSpPr>
            <a:stCxn id="22" idx="3"/>
          </p:cNvCxnSpPr>
          <p:nvPr/>
        </p:nvCxnSpPr>
        <p:spPr>
          <a:xfrm flipV="1">
            <a:off x="4000496" y="4071942"/>
            <a:ext cx="2500330" cy="46434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72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화면 슬라이드 쇼(4:3)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4. 개발추진 계획[DB와의 연관도]</vt:lpstr>
      <vt:lpstr>4. 개발추진 계획[DB와의 연관도]</vt:lpstr>
      <vt:lpstr>4. 개발 진행 현황[출석체크UI]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개발추진 계획[DB와의 연관도]</dc:title>
  <dc:creator>Admin</dc:creator>
  <cp:lastModifiedBy>Admin</cp:lastModifiedBy>
  <cp:revision>1</cp:revision>
  <dcterms:created xsi:type="dcterms:W3CDTF">2011-10-31T02:24:16Z</dcterms:created>
  <dcterms:modified xsi:type="dcterms:W3CDTF">2011-10-31T02:24:51Z</dcterms:modified>
</cp:coreProperties>
</file>